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>
      <p:cViewPr varScale="1">
        <p:scale>
          <a:sx n="71" d="100"/>
          <a:sy n="71" d="100"/>
        </p:scale>
        <p:origin x="5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5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6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98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31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2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8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2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6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6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659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61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0CBE1-A06B-41B0-AD70-C17C22EDAA19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BA10A-FE10-48BB-BDEF-4D237029B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1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2352" y="0"/>
            <a:ext cx="9144000" cy="1083755"/>
          </a:xfrm>
        </p:spPr>
        <p:txBody>
          <a:bodyPr>
            <a:normAutofit/>
          </a:bodyPr>
          <a:lstStyle/>
          <a:p>
            <a:r>
              <a:rPr lang="en-US" sz="6600" b="1" u="sng" dirty="0" smtClean="0"/>
              <a:t>Traveling to Venice, Italy</a:t>
            </a:r>
            <a:endParaRPr lang="en-US" sz="66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083755"/>
            <a:ext cx="9144000" cy="62858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By: Ryan </a:t>
            </a:r>
            <a:r>
              <a:rPr lang="en-US" sz="3600" dirty="0" err="1" smtClean="0"/>
              <a:t>Maccagnan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0" y="1712341"/>
            <a:ext cx="6620256" cy="412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8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811011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Cost of plane tickets: $792.06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27267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Date of departure: April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2015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734341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Typical vaccinations needed to live in Italy are </a:t>
            </a:r>
            <a:r>
              <a:rPr lang="en-US" sz="2400" dirty="0"/>
              <a:t>m</a:t>
            </a:r>
            <a:r>
              <a:rPr lang="en-US" sz="2400" dirty="0" smtClean="0"/>
              <a:t>easles-mumps-rubella vaccine, </a:t>
            </a:r>
            <a:r>
              <a:rPr lang="en-US" sz="2400" dirty="0"/>
              <a:t>t</a:t>
            </a:r>
            <a:r>
              <a:rPr lang="en-US" sz="2400" dirty="0" smtClean="0"/>
              <a:t>etanus-diphtheria vaccine, and </a:t>
            </a:r>
            <a:r>
              <a:rPr lang="en-US" sz="2400" dirty="0"/>
              <a:t>i</a:t>
            </a:r>
            <a:r>
              <a:rPr lang="en-US" sz="2400" dirty="0" smtClean="0"/>
              <a:t>nfluenza </a:t>
            </a:r>
            <a:r>
              <a:rPr lang="en-US" sz="2400" dirty="0"/>
              <a:t>vaccine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56533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You can get a passport book in Philadelphia, PA for a total of $135.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027003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Italy’s currency is the euro and its exchange rate is 1 U.S. dollar to .73 euros. $2,000 is worth 1,467.67 euros.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219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/>
              <a:t>Getting to Venice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42846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548128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apartment I found is not far from Venice, Italy</a:t>
            </a:r>
            <a:r>
              <a:rPr lang="en-US" sz="2400" dirty="0"/>
              <a:t> </a:t>
            </a:r>
            <a:r>
              <a:rPr lang="en-US" sz="2400" dirty="0" smtClean="0"/>
              <a:t>in </a:t>
            </a:r>
            <a:r>
              <a:rPr lang="en-US" sz="2400" dirty="0" err="1" smtClean="0"/>
              <a:t>Marghera</a:t>
            </a:r>
            <a:r>
              <a:rPr lang="en-US" sz="2400" dirty="0" smtClean="0"/>
              <a:t>, and costs 653 euros per month. I chose this apartment because it is relatively close to Venice, and there are many shops/ malls in big cities and is a safe neighborhood. This is also within budget.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12192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/>
              <a:t>Living in Venice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105254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11000" dirty="0" smtClean="0"/>
              <a:t>Getting Around Town</a:t>
            </a:r>
            <a:endParaRPr lang="en-US" sz="110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51460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 can get to Venice by tram or bike, and then in the city, I can walk. A tram ticket costs about 1,30 euros.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2403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11500" dirty="0" smtClean="0"/>
              <a:t>Playing in Venice</a:t>
            </a:r>
            <a:endParaRPr lang="en-US" sz="115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718816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One thing I can do to be entertained there is take a ride on a gondola</a:t>
            </a:r>
            <a:r>
              <a:rPr lang="en-US" dirty="0" smtClean="0"/>
              <a:t>.  One of the best places to eat is Al </a:t>
            </a:r>
            <a:r>
              <a:rPr lang="en-US" dirty="0" err="1" smtClean="0"/>
              <a:t>Covo</a:t>
            </a:r>
            <a:r>
              <a:rPr lang="en-US" dirty="0" smtClean="0"/>
              <a:t>.  A good place to shop is </a:t>
            </a:r>
            <a:r>
              <a:rPr lang="en-US" dirty="0" err="1" smtClean="0"/>
              <a:t>Fendi</a:t>
            </a:r>
            <a:r>
              <a:rPr lang="en-US" dirty="0" smtClean="0"/>
              <a:t>. Some places to see are Piazza San Marco, </a:t>
            </a:r>
            <a:r>
              <a:rPr lang="en-US" dirty="0" err="1" smtClean="0"/>
              <a:t>Doqe’s</a:t>
            </a:r>
            <a:r>
              <a:rPr lang="en-US" dirty="0" smtClean="0"/>
              <a:t> Palace, and Rialto Bridge. Another place for entertainment is at the </a:t>
            </a:r>
            <a:r>
              <a:rPr lang="en-US" dirty="0" err="1" smtClean="0"/>
              <a:t>Torrefazione</a:t>
            </a:r>
            <a:r>
              <a:rPr lang="en-US" dirty="0" smtClean="0"/>
              <a:t> </a:t>
            </a:r>
            <a:r>
              <a:rPr lang="en-US" dirty="0" err="1" smtClean="0"/>
              <a:t>Marchi</a:t>
            </a:r>
            <a:r>
              <a:rPr lang="en-US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481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241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Traveling to Venice, Italy</vt:lpstr>
      <vt:lpstr>PowerPoint Presentation</vt:lpstr>
      <vt:lpstr>PowerPoint Presentation</vt:lpstr>
      <vt:lpstr>Getting Around Town</vt:lpstr>
      <vt:lpstr>Playing in Venice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Traveling to Rome, Italy</dc:title>
  <dc:creator>MRM037</dc:creator>
  <cp:lastModifiedBy>Ryan</cp:lastModifiedBy>
  <cp:revision>15</cp:revision>
  <dcterms:created xsi:type="dcterms:W3CDTF">2014-05-21T18:18:50Z</dcterms:created>
  <dcterms:modified xsi:type="dcterms:W3CDTF">2014-06-01T21:50:29Z</dcterms:modified>
</cp:coreProperties>
</file>